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60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508C"/>
    <a:srgbClr val="FFDADC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80"/>
    <p:restoredTop sz="93538"/>
  </p:normalViewPr>
  <p:slideViewPr>
    <p:cSldViewPr snapToGrid="0" snapToObjects="1">
      <p:cViewPr>
        <p:scale>
          <a:sx n="70" d="100"/>
          <a:sy n="70" d="100"/>
        </p:scale>
        <p:origin x="175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B050E6-FD81-1B43-B232-4F4603FDF582}" type="datetimeFigureOut">
              <a:rPr lang="en-US" smtClean="0"/>
              <a:t>7/2/23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D1476-76BC-6540-BE79-FAF6A5382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68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D1476-76BC-6540-BE79-FAF6A5382C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375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829E1-D26C-0B4C-A570-17DEB6D5C9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75C2CB-530B-C34B-863B-CE29BB8CB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C3372-10CD-284A-A4D4-E5475AE5D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CE7B2-B209-5045-ABC3-8B462EDE5F83}" type="datetimeFigureOut">
              <a:rPr lang="en-US" smtClean="0"/>
              <a:t>7/2/23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DFC47-6177-D94C-AB02-1C9230838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9D07B-C401-9841-BF7A-974C52248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2C34A-9B6B-3544-9BB0-F81D892ED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037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5DB-9CAA-754C-8BDA-F68EE8331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19539-A1B7-554C-BD20-B498CB0E45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77F05-6B2E-6344-8B4D-1B436B0E4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CE7B2-B209-5045-ABC3-8B462EDE5F83}" type="datetimeFigureOut">
              <a:rPr lang="en-US" smtClean="0"/>
              <a:t>7/2/23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2788C-FCFB-304B-A2DA-7D2D9B045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9DEB9-A56F-7147-B461-532ABCC56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2C34A-9B6B-3544-9BB0-F81D892ED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472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D07463-F577-5144-A48F-EB62652E85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51E330-8921-3E46-AF2E-A383895803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59B93-AE4C-C74B-8ECE-B13332CA7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CE7B2-B209-5045-ABC3-8B462EDE5F83}" type="datetimeFigureOut">
              <a:rPr lang="en-US" smtClean="0"/>
              <a:t>7/2/23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3778C-74A6-A64E-B279-85AAD4C6C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86E95-4EA0-264E-89AD-0FC564F96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2C34A-9B6B-3544-9BB0-F81D892ED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995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5E862-CB0C-634A-A883-F9163CD71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B369B-AFD8-4044-80EA-569D6CC76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CA875-C79C-D54B-9B24-BAB3AC18B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CE7B2-B209-5045-ABC3-8B462EDE5F83}" type="datetimeFigureOut">
              <a:rPr lang="en-US" smtClean="0"/>
              <a:t>7/2/23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1AF7A-F5DF-994B-88A4-C2EE17BB0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97AAA-5230-5B49-91BB-561F00ACD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2C34A-9B6B-3544-9BB0-F81D892ED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86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BDD5B-A4D3-6F49-A9ED-1129F79E8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C1A3F0-B666-C643-832C-F594FB6CE3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517D9-53DF-3B4C-95BC-FF153C730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CE7B2-B209-5045-ABC3-8B462EDE5F83}" type="datetimeFigureOut">
              <a:rPr lang="en-US" smtClean="0"/>
              <a:t>7/2/23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5C07E-A45E-4C40-A8D2-124E41BF3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3D619-28B9-BF4D-850E-9B25969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2C34A-9B6B-3544-9BB0-F81D892ED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99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3E588-E98D-9C40-BDC4-7E27234FB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F428C-9DCB-A847-B60B-A8E2105858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B0B525-22D3-7945-8B78-C08CF2249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0811DD-B660-E741-81F8-65C5F6CF8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CE7B2-B209-5045-ABC3-8B462EDE5F83}" type="datetimeFigureOut">
              <a:rPr lang="en-US" smtClean="0"/>
              <a:t>7/2/23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616CA1-C98C-B24E-B1EA-AE5E54738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856042-7DF5-1644-B1F8-778A86A73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2C34A-9B6B-3544-9BB0-F81D892ED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123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2EA3-B015-D14D-B63D-F4CE89D1F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F7BFB6-6CF8-AD47-B927-E647FBC64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DC68D2-FE70-1A4D-BC7E-B0DA924254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B02766-2FE5-794A-AA72-EE357871A1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C773E3-6C6E-5949-9B22-2B06BF5481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C4F1BA-1A56-864C-BF16-FC88DE0B0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CE7B2-B209-5045-ABC3-8B462EDE5F83}" type="datetimeFigureOut">
              <a:rPr lang="en-US" smtClean="0"/>
              <a:t>7/2/23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DA7E11-EC3D-5B4A-9230-61A8427EA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04472E-8673-2640-A2AE-BC1EB4863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2C34A-9B6B-3544-9BB0-F81D892ED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155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178B6-2478-B049-BA0A-564597D5E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242AA1-EA14-684E-B118-C240DAF92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CE7B2-B209-5045-ABC3-8B462EDE5F83}" type="datetimeFigureOut">
              <a:rPr lang="en-US" smtClean="0"/>
              <a:t>7/2/23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684839-6B4F-6646-BA82-405B9B0AB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01DA8E-02C3-F249-8296-0050C4252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2C34A-9B6B-3544-9BB0-F81D892ED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00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408B1A-7437-D44E-817F-1A4811381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CE7B2-B209-5045-ABC3-8B462EDE5F83}" type="datetimeFigureOut">
              <a:rPr lang="en-US" smtClean="0"/>
              <a:t>7/2/23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E5E8C7-81EB-C044-98C7-857209856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F94FF-4136-8A4D-9675-F6AFE92E5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2C34A-9B6B-3544-9BB0-F81D892ED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638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E9C2F-988A-6C41-9B59-1629626B3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83023-0DBD-894A-8AD2-23392A4C3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C4F52A-B67B-AB45-9467-685A750C59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567FA-5071-5647-97FD-828D5C42D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CE7B2-B209-5045-ABC3-8B462EDE5F83}" type="datetimeFigureOut">
              <a:rPr lang="en-US" smtClean="0"/>
              <a:t>7/2/23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9466A9-F06D-484C-82B9-2557EB181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EBBFA9-4ACB-154A-A61D-E4EAE018D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2C34A-9B6B-3544-9BB0-F81D892ED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797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965D4-AA90-FF49-AD52-9A501CD70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BBC74B-E8E8-5B4E-8F72-F4252C81F2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C4BD5-9C23-3946-9D49-79D05449BA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97EAD6-B8F6-9542-A76D-D2DD84049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CE7B2-B209-5045-ABC3-8B462EDE5F83}" type="datetimeFigureOut">
              <a:rPr lang="en-US" smtClean="0"/>
              <a:t>7/2/23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A9EEFE-1C87-A14E-B75B-4770DB170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BC8C6F-68F2-DD4F-838A-008F68209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2C34A-9B6B-3544-9BB0-F81D892ED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38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BA30AD-9B8A-C640-841D-640CEDB3E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CC188-A18F-0243-B2C5-D4C42F46C7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F8739-33D5-F24A-A532-BBFCE38978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CE7B2-B209-5045-ABC3-8B462EDE5F83}" type="datetimeFigureOut">
              <a:rPr lang="en-US" smtClean="0"/>
              <a:t>7/2/23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6F873-261D-6140-B9EE-5A68BE91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1EF8D-2595-8045-AED6-E2901608F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32C34A-9B6B-3544-9BB0-F81D892ED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281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13" Type="http://schemas.openxmlformats.org/officeDocument/2006/relationships/image" Target="../media/image11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9.tiff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tiff"/><Relationship Id="rId4" Type="http://schemas.openxmlformats.org/officeDocument/2006/relationships/image" Target="../media/image2.emf"/><Relationship Id="rId9" Type="http://schemas.openxmlformats.org/officeDocument/2006/relationships/image" Target="../media/image7.tiff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E56C11E-3E7A-ED40-ACA1-04503621C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447" y="3994190"/>
            <a:ext cx="2081420" cy="647164"/>
          </a:xfrm>
          <a:prstGeom prst="rect">
            <a:avLst/>
          </a:prstGeom>
        </p:spPr>
      </p:pic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6D403E3-ACF0-CC44-9770-14859A0A0DE4}"/>
              </a:ext>
            </a:extLst>
          </p:cNvPr>
          <p:cNvCxnSpPr>
            <a:cxnSpLocks/>
          </p:cNvCxnSpPr>
          <p:nvPr/>
        </p:nvCxnSpPr>
        <p:spPr>
          <a:xfrm flipH="1">
            <a:off x="5230047" y="3611966"/>
            <a:ext cx="1835635" cy="0"/>
          </a:xfrm>
          <a:prstGeom prst="line">
            <a:avLst/>
          </a:prstGeom>
          <a:ln w="12700">
            <a:solidFill>
              <a:srgbClr val="2E50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BBD9E4E-1384-CB40-AE6B-B1A219B2FCC6}"/>
              </a:ext>
            </a:extLst>
          </p:cNvPr>
          <p:cNvCxnSpPr>
            <a:cxnSpLocks/>
          </p:cNvCxnSpPr>
          <p:nvPr/>
        </p:nvCxnSpPr>
        <p:spPr>
          <a:xfrm flipH="1" flipV="1">
            <a:off x="6442348" y="3754891"/>
            <a:ext cx="153782" cy="95609"/>
          </a:xfrm>
          <a:prstGeom prst="line">
            <a:avLst/>
          </a:prstGeom>
          <a:ln w="12700">
            <a:solidFill>
              <a:srgbClr val="2E50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764F5E40-E3C0-884D-9756-B8270566C19B}"/>
              </a:ext>
            </a:extLst>
          </p:cNvPr>
          <p:cNvCxnSpPr>
            <a:cxnSpLocks/>
          </p:cNvCxnSpPr>
          <p:nvPr/>
        </p:nvCxnSpPr>
        <p:spPr>
          <a:xfrm flipV="1">
            <a:off x="5756427" y="3784698"/>
            <a:ext cx="234297" cy="140211"/>
          </a:xfrm>
          <a:prstGeom prst="line">
            <a:avLst/>
          </a:prstGeom>
          <a:ln w="12700">
            <a:solidFill>
              <a:srgbClr val="2E50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A13020A-6749-2543-BF88-B37EFA655E5E}"/>
              </a:ext>
            </a:extLst>
          </p:cNvPr>
          <p:cNvCxnSpPr>
            <a:cxnSpLocks/>
            <a:endCxn id="57" idx="4"/>
          </p:cNvCxnSpPr>
          <p:nvPr/>
        </p:nvCxnSpPr>
        <p:spPr>
          <a:xfrm flipV="1">
            <a:off x="6229505" y="3927149"/>
            <a:ext cx="0" cy="263851"/>
          </a:xfrm>
          <a:prstGeom prst="line">
            <a:avLst/>
          </a:prstGeom>
          <a:ln w="12700">
            <a:solidFill>
              <a:srgbClr val="2E50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F8E48E42-40A6-B74B-BE80-452280552D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49" t="1" b="24502"/>
          <a:stretch/>
        </p:blipFill>
        <p:spPr>
          <a:xfrm>
            <a:off x="2960915" y="432225"/>
            <a:ext cx="6544102" cy="29423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C18340-023E-F248-8338-F6868A282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082995" y="1685859"/>
            <a:ext cx="1331843" cy="663568"/>
          </a:xfrm>
          <a:prstGeom prst="rect">
            <a:avLst/>
          </a:prstGeom>
        </p:spPr>
      </p:pic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A09F3063-ACDE-544B-ABD3-EC268B9FD7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353652"/>
              </p:ext>
            </p:extLst>
          </p:nvPr>
        </p:nvGraphicFramePr>
        <p:xfrm>
          <a:off x="9254675" y="1565778"/>
          <a:ext cx="2706267" cy="146304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995454">
                  <a:extLst>
                    <a:ext uri="{9D8B030D-6E8A-4147-A177-3AD203B41FA5}">
                      <a16:colId xmlns:a16="http://schemas.microsoft.com/office/drawing/2014/main" val="2335024964"/>
                    </a:ext>
                  </a:extLst>
                </a:gridCol>
                <a:gridCol w="821856">
                  <a:extLst>
                    <a:ext uri="{9D8B030D-6E8A-4147-A177-3AD203B41FA5}">
                      <a16:colId xmlns:a16="http://schemas.microsoft.com/office/drawing/2014/main" val="431559780"/>
                    </a:ext>
                  </a:extLst>
                </a:gridCol>
                <a:gridCol w="888957">
                  <a:extLst>
                    <a:ext uri="{9D8B030D-6E8A-4147-A177-3AD203B41FA5}">
                      <a16:colId xmlns:a16="http://schemas.microsoft.com/office/drawing/2014/main" val="29454357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50" b="0" dirty="0"/>
                        <a:t>Single cell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540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50" dirty="0"/>
                        <a:t>Bulk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0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50" dirty="0"/>
                        <a:t>Short reads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412821"/>
                  </a:ext>
                </a:extLst>
              </a:tr>
              <a:tr h="276070">
                <a:tc>
                  <a:txBody>
                    <a:bodyPr/>
                    <a:lstStyle/>
                    <a:p>
                      <a:r>
                        <a:rPr lang="en-US" sz="1250" dirty="0"/>
                        <a:t>Long reads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2872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3BDBEA4-186B-8348-A043-E2A7F8BF746F}"/>
              </a:ext>
            </a:extLst>
          </p:cNvPr>
          <p:cNvSpPr txBox="1"/>
          <p:nvPr/>
        </p:nvSpPr>
        <p:spPr>
          <a:xfrm>
            <a:off x="5912254" y="-135764"/>
            <a:ext cx="1212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WGS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C58648-2EDD-5644-B208-96C357C5E492}"/>
              </a:ext>
            </a:extLst>
          </p:cNvPr>
          <p:cNvSpPr txBox="1"/>
          <p:nvPr/>
        </p:nvSpPr>
        <p:spPr>
          <a:xfrm>
            <a:off x="10157978" y="-135764"/>
            <a:ext cx="1122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RNA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9E79A5-08B5-204A-AAFD-AC59B3A430AB}"/>
              </a:ext>
            </a:extLst>
          </p:cNvPr>
          <p:cNvSpPr txBox="1"/>
          <p:nvPr/>
        </p:nvSpPr>
        <p:spPr>
          <a:xfrm>
            <a:off x="1303660" y="-135764"/>
            <a:ext cx="1217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AMP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F41B2B-FC01-224C-BCBB-7EA05965DD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4904" y="558108"/>
            <a:ext cx="826295" cy="10000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4CD7B6-E51E-C44E-AB9D-63D0FB9517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93693" y="558108"/>
            <a:ext cx="826295" cy="10000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D39E3BE-98D4-F54E-978F-EFA6D07EC87D}"/>
              </a:ext>
            </a:extLst>
          </p:cNvPr>
          <p:cNvSpPr txBox="1"/>
          <p:nvPr/>
        </p:nvSpPr>
        <p:spPr>
          <a:xfrm>
            <a:off x="11787897" y="1310000"/>
            <a:ext cx="27764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i="1" dirty="0"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C103F05-3ECC-594E-920E-38850BC56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0331" y="3133239"/>
            <a:ext cx="832265" cy="10129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9510046-67F6-F442-9935-927AEF13E5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850110" y="1681320"/>
            <a:ext cx="2002069" cy="3227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10A2682-BDD0-7B42-8FE9-9A7B1ADB71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1398701" y="1659931"/>
            <a:ext cx="1837506" cy="4390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3A8C376-87C2-7C47-9402-174BAC977CF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12370"/>
          <a:stretch/>
        </p:blipFill>
        <p:spPr>
          <a:xfrm>
            <a:off x="681925" y="1091093"/>
            <a:ext cx="1132408" cy="196917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807DB61-B7C5-1140-B06E-AF11B5E9DB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06362" y="4325248"/>
            <a:ext cx="1339679" cy="36841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0A40734-9A52-4C4D-A2A6-CDC700D1C7EC}"/>
              </a:ext>
            </a:extLst>
          </p:cNvPr>
          <p:cNvSpPr txBox="1"/>
          <p:nvPr/>
        </p:nvSpPr>
        <p:spPr>
          <a:xfrm>
            <a:off x="9700581" y="4342165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trans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BCD324F-C3FC-254D-BE4F-ECCB6B3E67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04878" y="4034089"/>
            <a:ext cx="1339679" cy="36841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2FBAFAE-41BA-E240-97E1-85ADFE29FE15}"/>
              </a:ext>
            </a:extLst>
          </p:cNvPr>
          <p:cNvSpPr txBox="1"/>
          <p:nvPr/>
        </p:nvSpPr>
        <p:spPr>
          <a:xfrm>
            <a:off x="3116898" y="4344530"/>
            <a:ext cx="669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meta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7DE18EC-215F-AD45-AD2B-09C3090312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37644" y="4320523"/>
            <a:ext cx="1339679" cy="368412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227C17E-9FC8-A942-8488-4D7182973A59}"/>
              </a:ext>
            </a:extLst>
          </p:cNvPr>
          <p:cNvCxnSpPr>
            <a:cxnSpLocks/>
          </p:cNvCxnSpPr>
          <p:nvPr/>
        </p:nvCxnSpPr>
        <p:spPr>
          <a:xfrm>
            <a:off x="3485190" y="3257477"/>
            <a:ext cx="0" cy="72974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C8C31C5-AF1B-4D42-908B-9F5C590CF860}"/>
              </a:ext>
            </a:extLst>
          </p:cNvPr>
          <p:cNvSpPr txBox="1"/>
          <p:nvPr/>
        </p:nvSpPr>
        <p:spPr>
          <a:xfrm>
            <a:off x="11571317" y="6619232"/>
            <a:ext cx="6206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rlw2023v1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A2A4E19-5E26-F64E-A46B-2B99C9DECE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016459"/>
              </p:ext>
            </p:extLst>
          </p:nvPr>
        </p:nvGraphicFramePr>
        <p:xfrm>
          <a:off x="355569" y="2871574"/>
          <a:ext cx="2682582" cy="17754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13384">
                  <a:extLst>
                    <a:ext uri="{9D8B030D-6E8A-4147-A177-3AD203B41FA5}">
                      <a16:colId xmlns:a16="http://schemas.microsoft.com/office/drawing/2014/main" val="2335024964"/>
                    </a:ext>
                  </a:extLst>
                </a:gridCol>
                <a:gridCol w="234383">
                  <a:extLst>
                    <a:ext uri="{9D8B030D-6E8A-4147-A177-3AD203B41FA5}">
                      <a16:colId xmlns:a16="http://schemas.microsoft.com/office/drawing/2014/main" val="431559780"/>
                    </a:ext>
                  </a:extLst>
                </a:gridCol>
                <a:gridCol w="743918">
                  <a:extLst>
                    <a:ext uri="{9D8B030D-6E8A-4147-A177-3AD203B41FA5}">
                      <a16:colId xmlns:a16="http://schemas.microsoft.com/office/drawing/2014/main" val="294543575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4041423"/>
                    </a:ext>
                  </a:extLst>
                </a:gridCol>
                <a:gridCol w="582617">
                  <a:extLst>
                    <a:ext uri="{9D8B030D-6E8A-4147-A177-3AD203B41FA5}">
                      <a16:colId xmlns:a16="http://schemas.microsoft.com/office/drawing/2014/main" val="2185135456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AMP</a:t>
                      </a:r>
                    </a:p>
                  </a:txBody>
                  <a:tcPr anchor="ctr">
                    <a:lnB w="38100" cmpd="sng">
                      <a:noFill/>
                    </a:lnB>
                    <a:solidFill>
                      <a:srgbClr val="FF0000">
                        <a:alpha val="41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662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50" dirty="0"/>
                        <a:t>Mining</a:t>
                      </a:r>
                    </a:p>
                    <a:p>
                      <a:r>
                        <a:rPr lang="en-US" sz="1250" dirty="0"/>
                        <a:t>Discovery</a:t>
                      </a:r>
                    </a:p>
                    <a:p>
                      <a:r>
                        <a:rPr lang="en-US" sz="1250" dirty="0"/>
                        <a:t>Generation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A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A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A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A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540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50" dirty="0"/>
                        <a:t>Prediction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A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A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A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A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70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50" dirty="0"/>
                        <a:t>Toxicity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A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A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A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A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●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412821"/>
                  </a:ext>
                </a:extLst>
              </a:tr>
            </a:tbl>
          </a:graphicData>
        </a:graphic>
      </p:graphicFrame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E1079B0-374E-F54C-883A-D3C72E0CAEE9}"/>
              </a:ext>
            </a:extLst>
          </p:cNvPr>
          <p:cNvCxnSpPr>
            <a:cxnSpLocks/>
          </p:cNvCxnSpPr>
          <p:nvPr/>
        </p:nvCxnSpPr>
        <p:spPr>
          <a:xfrm>
            <a:off x="10648069" y="2945617"/>
            <a:ext cx="0" cy="17299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A8FAB192-992C-164A-8975-B5245F8D78DC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3147406" y="4218294"/>
            <a:ext cx="12020" cy="310901"/>
          </a:xfrm>
          <a:prstGeom prst="bentConnector3">
            <a:avLst>
              <a:gd name="adj1" fmla="val -506173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123FC859-9A45-984E-8834-AA4E50326F65}"/>
              </a:ext>
            </a:extLst>
          </p:cNvPr>
          <p:cNvCxnSpPr>
            <a:cxnSpLocks/>
          </p:cNvCxnSpPr>
          <p:nvPr/>
        </p:nvCxnSpPr>
        <p:spPr>
          <a:xfrm>
            <a:off x="4444557" y="4258051"/>
            <a:ext cx="5256024" cy="308536"/>
          </a:xfrm>
          <a:prstGeom prst="bentConnector3">
            <a:avLst>
              <a:gd name="adj1" fmla="val 13055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6FBBACEB-4DCA-8144-8340-54B614B35966}"/>
              </a:ext>
            </a:extLst>
          </p:cNvPr>
          <p:cNvSpPr/>
          <p:nvPr/>
        </p:nvSpPr>
        <p:spPr>
          <a:xfrm>
            <a:off x="5891817" y="3251773"/>
            <a:ext cx="675376" cy="675376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E87AD2B-0CB1-5B4D-8E41-90780FB969C0}"/>
              </a:ext>
            </a:extLst>
          </p:cNvPr>
          <p:cNvGrpSpPr/>
          <p:nvPr/>
        </p:nvGrpSpPr>
        <p:grpSpPr>
          <a:xfrm>
            <a:off x="6936081" y="3380824"/>
            <a:ext cx="625684" cy="457739"/>
            <a:chOff x="6574865" y="3890756"/>
            <a:chExt cx="625684" cy="457739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C7B9277-342C-8644-8606-B2D7E3822009}"/>
                </a:ext>
              </a:extLst>
            </p:cNvPr>
            <p:cNvSpPr/>
            <p:nvPr/>
          </p:nvSpPr>
          <p:spPr>
            <a:xfrm>
              <a:off x="6652034" y="3890756"/>
              <a:ext cx="457739" cy="4577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7D3A7E3-1D26-A64F-BCDE-78E5E6E779F8}"/>
                </a:ext>
              </a:extLst>
            </p:cNvPr>
            <p:cNvSpPr txBox="1"/>
            <p:nvPr/>
          </p:nvSpPr>
          <p:spPr>
            <a:xfrm>
              <a:off x="6574865" y="3976270"/>
              <a:ext cx="6256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</a:rPr>
                <a:t>ntHash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F425D97-4EAC-CC4C-AC4D-FB010B5D4B24}"/>
              </a:ext>
            </a:extLst>
          </p:cNvPr>
          <p:cNvGrpSpPr/>
          <p:nvPr/>
        </p:nvGrpSpPr>
        <p:grpSpPr>
          <a:xfrm>
            <a:off x="4942226" y="3371506"/>
            <a:ext cx="522194" cy="481540"/>
            <a:chOff x="5160861" y="3812339"/>
            <a:chExt cx="522194" cy="481540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AB80C0A-D384-9C41-9386-7FEB0FB1AA1D}"/>
                </a:ext>
              </a:extLst>
            </p:cNvPr>
            <p:cNvSpPr/>
            <p:nvPr/>
          </p:nvSpPr>
          <p:spPr>
            <a:xfrm>
              <a:off x="5195055" y="3812339"/>
              <a:ext cx="457739" cy="4577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102ED21-1157-CD4F-AC7A-AA088DCCFCF7}"/>
                </a:ext>
              </a:extLst>
            </p:cNvPr>
            <p:cNvSpPr txBox="1"/>
            <p:nvPr/>
          </p:nvSpPr>
          <p:spPr>
            <a:xfrm>
              <a:off x="5160861" y="3832214"/>
              <a:ext cx="5221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index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LR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7524A45-AFEF-3340-B5CA-694531DDDA60}"/>
              </a:ext>
            </a:extLst>
          </p:cNvPr>
          <p:cNvGrpSpPr/>
          <p:nvPr/>
        </p:nvGrpSpPr>
        <p:grpSpPr>
          <a:xfrm>
            <a:off x="6523901" y="3770509"/>
            <a:ext cx="497252" cy="457739"/>
            <a:chOff x="6035164" y="4586385"/>
            <a:chExt cx="497252" cy="457739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789D6C0-023C-BB4F-85F7-DE1F21F44A1F}"/>
                </a:ext>
              </a:extLst>
            </p:cNvPr>
            <p:cNvSpPr/>
            <p:nvPr/>
          </p:nvSpPr>
          <p:spPr>
            <a:xfrm>
              <a:off x="6049201" y="4586385"/>
              <a:ext cx="457739" cy="4577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A504278-3059-D04F-9A61-621AEA3102FA}"/>
                </a:ext>
              </a:extLst>
            </p:cNvPr>
            <p:cNvSpPr txBox="1"/>
            <p:nvPr/>
          </p:nvSpPr>
          <p:spPr>
            <a:xfrm>
              <a:off x="6035164" y="4667898"/>
              <a:ext cx="4972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err="1">
                  <a:solidFill>
                    <a:schemeClr val="bg1"/>
                  </a:solidFill>
                </a:rPr>
                <a:t>miBF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6039A23D-4B76-1547-BC78-3AE3180E27F3}"/>
              </a:ext>
            </a:extLst>
          </p:cNvPr>
          <p:cNvSpPr txBox="1"/>
          <p:nvPr/>
        </p:nvSpPr>
        <p:spPr>
          <a:xfrm>
            <a:off x="5898734" y="3397035"/>
            <a:ext cx="662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btllib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A66BDF3E-E489-6640-9C77-0F5F53C69D9B}"/>
              </a:ext>
            </a:extLst>
          </p:cNvPr>
          <p:cNvGrpSpPr/>
          <p:nvPr/>
        </p:nvGrpSpPr>
        <p:grpSpPr>
          <a:xfrm>
            <a:off x="5431413" y="3770509"/>
            <a:ext cx="457739" cy="457739"/>
            <a:chOff x="6049201" y="4586385"/>
            <a:chExt cx="457739" cy="457739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B8CD1842-992E-2F4E-8DBD-70C7A73F440A}"/>
                </a:ext>
              </a:extLst>
            </p:cNvPr>
            <p:cNvSpPr/>
            <p:nvPr/>
          </p:nvSpPr>
          <p:spPr>
            <a:xfrm>
              <a:off x="6049201" y="4586385"/>
              <a:ext cx="457739" cy="4577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62C6E96-9A77-BF45-8AF9-5CF2126E5F5A}"/>
                </a:ext>
              </a:extLst>
            </p:cNvPr>
            <p:cNvSpPr txBox="1"/>
            <p:nvPr/>
          </p:nvSpPr>
          <p:spPr>
            <a:xfrm>
              <a:off x="6086657" y="4674172"/>
              <a:ext cx="3850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I/O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24636E2-4D96-8F4D-B3E6-6359C2C8B7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64416" y="3439885"/>
            <a:ext cx="746625" cy="6749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6B2F0E-EFC2-4A44-9ED1-E6384CA37F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53315" y="3400296"/>
            <a:ext cx="713748" cy="713748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F416E20F-8BC4-3749-AEB1-4B893F6EACCC}"/>
              </a:ext>
            </a:extLst>
          </p:cNvPr>
          <p:cNvGrpSpPr/>
          <p:nvPr/>
        </p:nvGrpSpPr>
        <p:grpSpPr>
          <a:xfrm>
            <a:off x="5945485" y="4031766"/>
            <a:ext cx="590225" cy="474170"/>
            <a:chOff x="5988677" y="4586385"/>
            <a:chExt cx="590225" cy="47417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3236D4B-2685-2442-97E1-688D3477243A}"/>
                </a:ext>
              </a:extLst>
            </p:cNvPr>
            <p:cNvSpPr/>
            <p:nvPr/>
          </p:nvSpPr>
          <p:spPr>
            <a:xfrm>
              <a:off x="6049201" y="4586385"/>
              <a:ext cx="457739" cy="4577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0C2052C-2501-E946-98C2-44D66DE6B140}"/>
                </a:ext>
              </a:extLst>
            </p:cNvPr>
            <p:cNvSpPr txBox="1"/>
            <p:nvPr/>
          </p:nvSpPr>
          <p:spPr>
            <a:xfrm>
              <a:off x="5988677" y="4598890"/>
              <a:ext cx="5902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Bloom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filters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1D9565C-B554-DF46-9AE6-810FD76041D6}"/>
              </a:ext>
            </a:extLst>
          </p:cNvPr>
          <p:cNvCxnSpPr>
            <a:cxnSpLocks/>
          </p:cNvCxnSpPr>
          <p:nvPr/>
        </p:nvCxnSpPr>
        <p:spPr>
          <a:xfrm>
            <a:off x="9029368" y="3257477"/>
            <a:ext cx="1437" cy="18240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DE215C6-9554-F842-B4C9-5AD299ED830F}"/>
              </a:ext>
            </a:extLst>
          </p:cNvPr>
          <p:cNvSpPr txBox="1"/>
          <p:nvPr/>
        </p:nvSpPr>
        <p:spPr>
          <a:xfrm>
            <a:off x="3526282" y="3356014"/>
            <a:ext cx="127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Desdemona" pitchFamily="82" charset="77"/>
                <a:cs typeface="Beirut" pitchFamily="2" charset="-78"/>
              </a:rPr>
              <a:t>straglr</a:t>
            </a:r>
            <a:endParaRPr lang="en-US" sz="2400" dirty="0">
              <a:latin typeface="Desdemona" pitchFamily="82" charset="77"/>
              <a:cs typeface="Beirut" pitchFamily="2" charset="-78"/>
            </a:endParaRP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EC63223B-4F90-A14A-A7A8-19119D5EF865}"/>
              </a:ext>
            </a:extLst>
          </p:cNvPr>
          <p:cNvCxnSpPr>
            <a:cxnSpLocks/>
          </p:cNvCxnSpPr>
          <p:nvPr/>
        </p:nvCxnSpPr>
        <p:spPr>
          <a:xfrm rot="16200000" flipH="1">
            <a:off x="3350652" y="3433204"/>
            <a:ext cx="379116" cy="111211"/>
          </a:xfrm>
          <a:prstGeom prst="bentConnector2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768950C-38CA-B34B-B167-0F20D25C8F6A}"/>
              </a:ext>
            </a:extLst>
          </p:cNvPr>
          <p:cNvSpPr/>
          <p:nvPr/>
        </p:nvSpPr>
        <p:spPr>
          <a:xfrm>
            <a:off x="3116825" y="1090246"/>
            <a:ext cx="519673" cy="8932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43634A6-A4D9-B44A-BDB7-85DF0D0471DF}"/>
              </a:ext>
            </a:extLst>
          </p:cNvPr>
          <p:cNvSpPr/>
          <p:nvPr/>
        </p:nvSpPr>
        <p:spPr>
          <a:xfrm>
            <a:off x="3033251" y="1759974"/>
            <a:ext cx="519673" cy="228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1E16B4-048B-F043-AA74-1E02926E2756}"/>
              </a:ext>
            </a:extLst>
          </p:cNvPr>
          <p:cNvSpPr/>
          <p:nvPr/>
        </p:nvSpPr>
        <p:spPr>
          <a:xfrm>
            <a:off x="355277" y="4695985"/>
            <a:ext cx="11647333" cy="8369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AE013F7-116C-E243-8532-46FBA366D3A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8523" y="4544017"/>
            <a:ext cx="1917700" cy="11176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C03432-C16C-0D4C-B721-9755E86EC362}"/>
              </a:ext>
            </a:extLst>
          </p:cNvPr>
          <p:cNvSpPr txBox="1"/>
          <p:nvPr/>
        </p:nvSpPr>
        <p:spPr>
          <a:xfrm>
            <a:off x="2358862" y="4882825"/>
            <a:ext cx="79991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cap="small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Genome Informatics Technology Ecosystem</a:t>
            </a:r>
          </a:p>
          <a:p>
            <a:endParaRPr lang="en-US" sz="2400" spc="6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6FC3DC9-5740-2D4C-8CA1-39253452BEC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6200000">
            <a:off x="3765597" y="1414367"/>
            <a:ext cx="1182505" cy="44106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307C223-74BA-4743-949F-342DDA7AA8D6}"/>
              </a:ext>
            </a:extLst>
          </p:cNvPr>
          <p:cNvSpPr/>
          <p:nvPr/>
        </p:nvSpPr>
        <p:spPr>
          <a:xfrm>
            <a:off x="977461" y="21020"/>
            <a:ext cx="378373" cy="3783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1D17AE5-3770-BD43-BEB2-C7ED355814F1}"/>
              </a:ext>
            </a:extLst>
          </p:cNvPr>
          <p:cNvSpPr/>
          <p:nvPr/>
        </p:nvSpPr>
        <p:spPr>
          <a:xfrm>
            <a:off x="5565226" y="21020"/>
            <a:ext cx="378373" cy="3783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2BE9091-EA7E-F642-A70A-30CE54B85A3E}"/>
              </a:ext>
            </a:extLst>
          </p:cNvPr>
          <p:cNvSpPr/>
          <p:nvPr/>
        </p:nvSpPr>
        <p:spPr>
          <a:xfrm>
            <a:off x="9827172" y="21020"/>
            <a:ext cx="378373" cy="3783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A249A23-8DCF-8F46-ADC1-C59062A9CDA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90814" y="3773097"/>
            <a:ext cx="1045760" cy="33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066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2829</TotalTime>
  <Words>50</Words>
  <Application>Microsoft Macintosh PowerPoint</Application>
  <PresentationFormat>Widescreen</PresentationFormat>
  <Paragraphs>42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Apple Symbols</vt:lpstr>
      <vt:lpstr>Arial</vt:lpstr>
      <vt:lpstr>Beirut</vt:lpstr>
      <vt:lpstr>Calibri</vt:lpstr>
      <vt:lpstr>Calibri Light</vt:lpstr>
      <vt:lpstr>Desdemona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58</cp:revision>
  <cp:lastPrinted>2023-05-19T16:11:41Z</cp:lastPrinted>
  <dcterms:created xsi:type="dcterms:W3CDTF">2023-05-18T15:00:28Z</dcterms:created>
  <dcterms:modified xsi:type="dcterms:W3CDTF">2023-07-02T14:23:08Z</dcterms:modified>
</cp:coreProperties>
</file>